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22" d="100"/>
          <a:sy n="122" d="100"/>
        </p:scale>
        <p:origin x="7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B16FB-3AE4-8447-8F94-1EE47CA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F7D947-A28F-B541-80B8-A943D716F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1A302-DEB7-1B43-995C-D4834DC7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89AB7-1430-8642-8952-E61065AD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77B7A-7DF3-E740-B65E-935273EF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01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6C268-4C55-6C47-B771-DBA469A4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BEDC17-ED27-7044-8264-F3209188C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38A25-729D-4149-AA1F-0B76ECB9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64A91-F311-3148-AA47-EEDC0AFF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FBC25-D3DE-5444-91C8-F31CF6C2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48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9C4471-0C1D-314D-86E2-99B6B1DD1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5ABDF6-F01A-F344-9279-52F610127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1F1A6B-8B4C-A443-93BA-7C2F29DE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0F9E2-4E98-E743-A654-D6C614C8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FD33E-D6F9-3444-9618-B56FE6CE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27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A8CB6-F7CE-A947-93DD-F3C714D7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AF662-9FCA-E14D-B6CB-D442F46D0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2CBAF-8673-674B-9290-D28A615F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41552-25F4-084D-94E5-5623F4F2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6D877-B97A-9F4E-BF88-F2AA60D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21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909DD-1682-EE40-A509-E5F64671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3893E-B1C6-5743-B55F-58F85AE0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29F52-F4FF-F34E-8840-8A08C2E2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535CC-2133-C047-A607-633B637F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93E6C-9DBF-B04A-A6E4-838D855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87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A0BA5-8BF0-374A-A972-0CF13FE6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0D6C8-1267-684F-9EE6-5CC720908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14A4B-926F-BB41-8DB1-CF903E032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9DDC35-A16A-224C-B415-DA87E814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AAB52-748A-DB4C-8313-1DB8A0E0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AFC134-312C-B946-805F-ADC3FBFC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9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9FEAC-BCE1-634D-91D1-539A33F5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18085-6F87-FD43-8218-D3C2E507C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06454-0348-E648-B60A-525480D5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C39613-247F-B94B-A289-C270EA476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7C6024-B33D-1946-AC70-DA77CA1C3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6D5B64-8624-9F48-A50A-F6B3C197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53DC48-CE06-8144-A23C-C5642249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FE7AEA-3CCB-0D48-911D-E265C7AF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19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A0E1A-F45D-F445-879A-CE494438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F9CC9F-5B2E-FE47-B69F-D323DAD8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F7C243-D974-0C46-A94F-90C3785A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4D5B2A-F179-B948-821D-1E7EAF35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4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C8451A-3058-0F42-91D7-25851815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02A9E6-A753-9E44-9CA0-7B3762B9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CB259A-D373-7E4A-8880-99B21D5C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91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C7221-284A-644A-BE14-42A25D16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A4037-66D2-7043-98BB-4A8E015C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046343-BF00-6248-BD06-F0E55B92F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86F3F5-3BE8-554B-ABA6-4A2107B1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7D0C8B-21E6-D848-841A-E7EC0862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F1579A-B321-8644-822E-45C94AD4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09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16BD7-23DA-B449-A35A-8A1C93D1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60313-46FC-8743-9344-07AC2590E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35171-9F7F-F248-9FE6-07EAB75A8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C6AB2-A48B-E048-8A9E-1C046DE5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8E5FD-95CA-6549-AA8D-413E2273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2ADC0-9DB3-284B-9FE2-FF068A5D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72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A5B418-C93D-8740-9768-7B3B38B1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1159B1-011B-0D44-BB97-14925F5F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7A4D4-DFCB-3849-989B-1F430D721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5212-90AF-9E45-9E22-6962C91F460A}" type="datetimeFigureOut">
              <a:rPr kumimoji="1" lang="zh-CN" altLang="en-US" smtClean="0"/>
              <a:t>2020/9/26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C002B-5A49-AC4A-AA8D-BFCD4068D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6B7C8-C7F6-094E-A731-1BC485385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54B14-4FBB-BE46-8640-DD3E036C1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7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414DF5-49A3-CD40-924C-59911AD1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" y="420205"/>
            <a:ext cx="12192000" cy="3983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680E02-6D8F-5D46-83A1-F1B48A00FB4C}"/>
              </a:ext>
            </a:extLst>
          </p:cNvPr>
          <p:cNvSpPr txBox="1"/>
          <p:nvPr/>
        </p:nvSpPr>
        <p:spPr>
          <a:xfrm>
            <a:off x="5140449" y="5075434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speaker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69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C9184-388F-A74E-8534-94BE0F5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920" y="2766218"/>
            <a:ext cx="3580087" cy="1564044"/>
          </a:xfrm>
        </p:spPr>
        <p:txBody>
          <a:bodyPr>
            <a:normAutofit/>
          </a:bodyPr>
          <a:lstStyle/>
          <a:p>
            <a:r>
              <a:rPr kumimoji="1" lang="en-US" altLang="zh-CN" sz="4800" dirty="0"/>
              <a:t>Thank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You!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2635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A4B4-9689-9046-B6F9-50FD6CDD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6DB33-53D2-0340-89F2-EAE7CC949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概念：</a:t>
            </a:r>
            <a:r>
              <a:rPr kumimoji="1" lang="zh-CN" altLang="en-US" sz="2400" dirty="0"/>
              <a:t>与物体运动相关，既有大小又有方向，在计算机视觉中，主要指在视频图像中，代表同一目标的像素点从上一帧到下一帧的移动量，用向量表示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06FAC-8398-FD41-9B6C-E57AB13F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22" y="3344238"/>
            <a:ext cx="3643900" cy="20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0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48BF8-3CA2-0E4A-895B-E845084A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B51C3-7AE5-F547-BB27-406C4E3E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应用场景：交通分析、目标检测和跟踪、机器人导航、视觉里程计、</a:t>
            </a:r>
            <a:r>
              <a:rPr kumimoji="1" lang="en-US" altLang="zh-CN" sz="2400" dirty="0"/>
              <a:t>SLAM</a:t>
            </a:r>
            <a:r>
              <a:rPr kumimoji="1" lang="zh-CN" altLang="en-US" sz="2400" dirty="0"/>
              <a:t>同步定位、视频动作识别、视频插帧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400" dirty="0"/>
              <a:t>现存难点：快速移动的目标、遮挡、运动模糊、缺乏纹理的表面区域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现有方法的问题：泛化性能差、难训练、效率低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RAFT</a:t>
            </a:r>
            <a:r>
              <a:rPr kumimoji="1" lang="zh-CN" altLang="en-US" sz="2400" dirty="0"/>
              <a:t>的优点：高准确率（</a:t>
            </a:r>
            <a:r>
              <a:rPr kumimoji="1" lang="en-US" altLang="zh-CN" sz="2400" dirty="0"/>
              <a:t>F1-all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error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-16%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EDE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-30%</a:t>
            </a:r>
            <a:r>
              <a:rPr kumimoji="1" lang="zh-CN" altLang="en-US" sz="2400" dirty="0"/>
              <a:t>）、泛化能力强（</a:t>
            </a:r>
            <a:r>
              <a:rPr kumimoji="1" lang="en-US" altLang="zh-CN" sz="2400" dirty="0"/>
              <a:t>EDE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-40%</a:t>
            </a:r>
            <a:r>
              <a:rPr kumimoji="1" lang="zh-CN" altLang="en-US" sz="2400" dirty="0"/>
              <a:t>）、高效率（</a:t>
            </a:r>
            <a:r>
              <a:rPr kumimoji="1" lang="en-US" altLang="zh-CN" sz="2400" dirty="0"/>
              <a:t>10x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fewer</a:t>
            </a:r>
            <a:r>
              <a:rPr kumimoji="1" lang="zh-CN" altLang="en-US" sz="2400" dirty="0"/>
              <a:t> 迭代  </a:t>
            </a:r>
            <a:r>
              <a:rPr kumimoji="1" lang="en-US" altLang="zh-CN" sz="2400" dirty="0"/>
              <a:t>20fps</a:t>
            </a:r>
            <a:r>
              <a:rPr kumimoji="1" lang="zh-CN" altLang="en-US" sz="2400" dirty="0"/>
              <a:t> ）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6519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AA6A3-EC63-9F47-BC86-0118E3B9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19C15-DF84-3846-B873-B3F2EDDD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64" y="1408052"/>
            <a:ext cx="8087478" cy="50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FF814-9B52-2A41-8035-6460C711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7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iterative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F736D-924A-0643-B726-92E2C181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0" y="1438440"/>
            <a:ext cx="5381297" cy="2959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74F97-6056-D347-B4B0-83580008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0990"/>
            <a:ext cx="5969876" cy="2246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BD260-0F5B-7C42-A927-4376C43F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30" y="5388030"/>
            <a:ext cx="5248165" cy="7014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358608-6283-5F4B-89E4-1E5B804F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052" y="4257356"/>
            <a:ext cx="4238580" cy="798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EE4E4D-C84C-4941-9713-CFEBA3866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953" y="5055475"/>
            <a:ext cx="4076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164E-BAA7-DF40-8EE1-3911A8D6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B3DCC7-1003-284B-B242-A8FD78ED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3" y="1342266"/>
            <a:ext cx="8313683" cy="2786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D012E5-0587-9342-B9FF-A7ECE6EB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3" y="4128637"/>
            <a:ext cx="9291145" cy="25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E5715-95C0-D843-981C-42ACD899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DD9D0-6B8D-E943-B88B-7B929AE0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17" y="182562"/>
            <a:ext cx="644316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83974-AD63-6148-BB56-5B2FD0BB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6" y="35461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04C68D-BE6F-F746-968F-49AFE52B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8" y="82064"/>
            <a:ext cx="9827172" cy="33469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14440-3CD1-BC41-979E-04FAAFE9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1" y="3429000"/>
            <a:ext cx="7882759" cy="28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7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E0158-3DF1-D849-8D14-94911AD1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D7529-915D-944A-9E04-B8F33DE3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31" y="1240220"/>
            <a:ext cx="6260949" cy="56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163</Words>
  <Application>Microsoft Macintosh PowerPoint</Application>
  <PresentationFormat>宽屏</PresentationFormat>
  <Paragraphs>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background</vt:lpstr>
      <vt:lpstr>background</vt:lpstr>
      <vt:lpstr>pipeline</vt:lpstr>
      <vt:lpstr>iterative update</vt:lpstr>
      <vt:lpstr>results</vt:lpstr>
      <vt:lpstr>results</vt:lpstr>
      <vt:lpstr>results</vt:lpstr>
      <vt:lpstr>Ablation experiments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星</dc:creator>
  <cp:lastModifiedBy>李 星</cp:lastModifiedBy>
  <cp:revision>14</cp:revision>
  <dcterms:created xsi:type="dcterms:W3CDTF">2020-09-26T07:17:00Z</dcterms:created>
  <dcterms:modified xsi:type="dcterms:W3CDTF">2020-09-26T11:49:17Z</dcterms:modified>
</cp:coreProperties>
</file>